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2" r:id="rId4"/>
    <p:sldId id="258" r:id="rId5"/>
    <p:sldId id="261" r:id="rId6"/>
  </p:sldIdLst>
  <p:sldSz cx="12192000" cy="6858000"/>
  <p:notesSz cx="6858000" cy="9144000"/>
  <p:embeddedFontLst>
    <p:embeddedFont>
      <p:font typeface="Franklin Gothic" panose="020B0604020202020204" charset="0"/>
      <p:bold r:id="rId8"/>
    </p:embeddedFont>
    <p:embeddedFont>
      <p:font typeface="Libre Franklin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178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7575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200" b="1" u="sng" dirty="0"/>
              <a:t>Basic </a:t>
            </a:r>
            <a:r>
              <a:rPr lang="en-US" sz="3600" b="1" u="sng" dirty="0"/>
              <a:t>Details of the Team and Problem </a:t>
            </a:r>
            <a:r>
              <a:rPr lang="en-US" sz="3200" b="1" u="sng" dirty="0"/>
              <a:t>Statement</a:t>
            </a:r>
            <a:endParaRPr sz="3200" u="sng" dirty="0"/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798128" y="1299861"/>
            <a:ext cx="6071318" cy="5409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  </a:t>
            </a: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Problem Statement Title: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ADHD students experiencing challenges in academic settings due to difficulties in attention, organization, and impulse control.</a:t>
            </a:r>
            <a:endParaRPr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Team Name: </a:t>
            </a:r>
            <a:r>
              <a:rPr lang="en-US" dirty="0" err="1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CapsLock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Team Leader Name: </a:t>
            </a:r>
            <a:r>
              <a:rPr 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Swayam Khanduri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Track Name: </a:t>
            </a:r>
            <a:r>
              <a:rPr 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Education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" name="Google Shape;217;p2">
            <a:extLst>
              <a:ext uri="{FF2B5EF4-FFF2-40B4-BE49-F238E27FC236}">
                <a16:creationId xmlns:a16="http://schemas.microsoft.com/office/drawing/2014/main" id="{726F7C9D-DEC1-243B-F4E2-AFD23A9B6C8A}"/>
              </a:ext>
            </a:extLst>
          </p:cNvPr>
          <p:cNvSpPr txBox="1">
            <a:spLocks/>
          </p:cNvSpPr>
          <p:nvPr/>
        </p:nvSpPr>
        <p:spPr>
          <a:xfrm rot="19532653">
            <a:off x="-4935179" y="409383"/>
            <a:ext cx="5623383" cy="62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100000"/>
            </a:pPr>
            <a:r>
              <a:rPr lang="en-US" sz="3600" dirty="0"/>
              <a:t>Idea &amp; Approach Details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E0D5F5-CE85-A084-500F-46FF7BB290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15" t="54693" r="23333"/>
          <a:stretch/>
        </p:blipFill>
        <p:spPr>
          <a:xfrm>
            <a:off x="5344" y="1672621"/>
            <a:ext cx="2627229" cy="1297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2B39C4-9F4B-B8AC-F87A-7AEED58958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10" t="11351" r="8610" b="10668"/>
          <a:stretch/>
        </p:blipFill>
        <p:spPr>
          <a:xfrm>
            <a:off x="372940" y="0"/>
            <a:ext cx="1985697" cy="1884238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875071" y="688258"/>
            <a:ext cx="5623383" cy="62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3600" dirty="0"/>
              <a:t>Idea &amp; Approach Details</a:t>
            </a:r>
            <a:endParaRPr sz="3600"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875071" y="2118477"/>
            <a:ext cx="6120533" cy="2867726"/>
          </a:xfrm>
          <a:prstGeom prst="rect">
            <a:avLst/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Description of idea/Solution/Prototype: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/>
              <a:t>We seek a solution for </a:t>
            </a:r>
            <a:r>
              <a:rPr lang="en-US" b="1" dirty="0"/>
              <a:t>ADHD</a:t>
            </a:r>
            <a:r>
              <a:rPr lang="en-US" dirty="0"/>
              <a:t>, a condition worsened by decreasing attention spans influenced by social media, which can lead to severe future </a:t>
            </a:r>
            <a:r>
              <a:rPr lang="en-US" b="1" dirty="0"/>
              <a:t>Mental Health Challenges</a:t>
            </a:r>
            <a:r>
              <a:rPr lang="en-US" dirty="0"/>
              <a:t>.</a:t>
            </a:r>
            <a:endParaRPr dirty="0"/>
          </a:p>
          <a:p>
            <a:pPr marL="3873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dirty="0"/>
              <a:t>Revolutionizing education through </a:t>
            </a:r>
            <a:r>
              <a:rPr lang="en-IN" b="1" dirty="0"/>
              <a:t>SNIPPETIZE</a:t>
            </a:r>
            <a:r>
              <a:rPr lang="en-IN" dirty="0"/>
              <a:t> : Offering children bit-sized, digestible </a:t>
            </a:r>
            <a:r>
              <a:rPr lang="en-IN" b="1" dirty="0"/>
              <a:t>snippets</a:t>
            </a:r>
            <a:r>
              <a:rPr lang="en-IN" dirty="0"/>
              <a:t> of knowledge, fostering engagement and overcoming short attention span through gamification.</a:t>
            </a:r>
          </a:p>
          <a:p>
            <a:pPr marL="3873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dirty="0"/>
              <a:t>Incentivizing students with in game currency to avail </a:t>
            </a:r>
            <a:r>
              <a:rPr lang="en-IN" b="1" dirty="0"/>
              <a:t>assets</a:t>
            </a:r>
            <a:r>
              <a:rPr lang="en-IN" dirty="0"/>
              <a:t> from market place to enhance their gaming avatar.</a:t>
            </a:r>
            <a:endParaRPr lang="en-IN" sz="1400" dirty="0"/>
          </a:p>
          <a:p>
            <a:pPr marL="3873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endParaRPr lang="en-IN" sz="1400" dirty="0"/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27242D-DE59-79F0-E37C-B44542A76D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55" r="23814"/>
          <a:stretch/>
        </p:blipFill>
        <p:spPr>
          <a:xfrm>
            <a:off x="8778240" y="2760345"/>
            <a:ext cx="3230880" cy="35718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FB751C1-F771-F2CE-36AD-3053C78B47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620" b="3748"/>
          <a:stretch/>
        </p:blipFill>
        <p:spPr>
          <a:xfrm>
            <a:off x="12951004" y="1317523"/>
            <a:ext cx="1467124" cy="577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BB4D59-80AB-DB18-24F2-61C347A839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81" r="30585" b="3748"/>
          <a:stretch/>
        </p:blipFill>
        <p:spPr>
          <a:xfrm>
            <a:off x="13370652" y="1317523"/>
            <a:ext cx="1257300" cy="5776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7B8042-DAC1-F516-BE81-4472EDD015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65" b="3748"/>
          <a:stretch/>
        </p:blipFill>
        <p:spPr>
          <a:xfrm>
            <a:off x="13871663" y="1317523"/>
            <a:ext cx="1257300" cy="5776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87A413-7F68-D53D-791F-596ACB7190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620" b="3748"/>
          <a:stretch/>
        </p:blipFill>
        <p:spPr>
          <a:xfrm>
            <a:off x="12419698" y="2471512"/>
            <a:ext cx="1467124" cy="5776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351740-1F49-765F-D012-D9C64A4B71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81" r="30585" b="3748"/>
          <a:stretch/>
        </p:blipFill>
        <p:spPr>
          <a:xfrm>
            <a:off x="12837890" y="2472328"/>
            <a:ext cx="1257300" cy="5776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CDF700-7D0F-91DC-0199-3FC3709A71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65" b="3748"/>
          <a:stretch/>
        </p:blipFill>
        <p:spPr>
          <a:xfrm>
            <a:off x="13070667" y="2471512"/>
            <a:ext cx="1257300" cy="577666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87052B8A-8254-CFD5-A54F-646697DA5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21762">
            <a:off x="9110151" y="-2103894"/>
            <a:ext cx="5715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E5922791-E1E4-9636-2D28-346A4AEB69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50" r="-4063"/>
          <a:stretch/>
        </p:blipFill>
        <p:spPr bwMode="auto">
          <a:xfrm>
            <a:off x="12192000" y="6579871"/>
            <a:ext cx="7048500" cy="6858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D2ED31-645F-9122-F5CD-659124389E6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7981"/>
          <a:stretch/>
        </p:blipFill>
        <p:spPr>
          <a:xfrm rot="17139813">
            <a:off x="9692556" y="7075572"/>
            <a:ext cx="2248536" cy="2412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F41E9E-088C-28DA-0461-CE71F74E3FC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4890" t="632" r="33091" b="-632"/>
          <a:stretch/>
        </p:blipFill>
        <p:spPr>
          <a:xfrm rot="17171049">
            <a:off x="6845781" y="7067837"/>
            <a:ext cx="2248536" cy="2412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DB75C44-1309-B993-4853-B1011E172A0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89" t="140" r="67492" b="-140"/>
          <a:stretch/>
        </p:blipFill>
        <p:spPr>
          <a:xfrm rot="17245643">
            <a:off x="3886802" y="7094038"/>
            <a:ext cx="2248536" cy="2412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27242D-DE59-79F0-E37C-B44542A76D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55" r="23814"/>
          <a:stretch/>
        </p:blipFill>
        <p:spPr>
          <a:xfrm rot="18715052">
            <a:off x="9251417" y="7724280"/>
            <a:ext cx="3230880" cy="3571875"/>
          </a:xfrm>
          <a:prstGeom prst="rect">
            <a:avLst/>
          </a:prstGeom>
        </p:spPr>
      </p:pic>
      <p:sp>
        <p:nvSpPr>
          <p:cNvPr id="2" name="Google Shape;217;p2">
            <a:extLst>
              <a:ext uri="{FF2B5EF4-FFF2-40B4-BE49-F238E27FC236}">
                <a16:creationId xmlns:a16="http://schemas.microsoft.com/office/drawing/2014/main" id="{F8FC0403-F33F-6E46-9A10-7BF93D66707C}"/>
              </a:ext>
            </a:extLst>
          </p:cNvPr>
          <p:cNvSpPr txBox="1">
            <a:spLocks/>
          </p:cNvSpPr>
          <p:nvPr/>
        </p:nvSpPr>
        <p:spPr>
          <a:xfrm rot="19532653">
            <a:off x="-4935179" y="409383"/>
            <a:ext cx="5623383" cy="62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100000"/>
            </a:pPr>
            <a:r>
              <a:rPr lang="en-US" sz="3600" dirty="0"/>
              <a:t>Idea &amp; Approach Details</a:t>
            </a:r>
          </a:p>
        </p:txBody>
      </p:sp>
      <p:sp>
        <p:nvSpPr>
          <p:cNvPr id="10" name="Google Shape;229;p3">
            <a:extLst>
              <a:ext uri="{FF2B5EF4-FFF2-40B4-BE49-F238E27FC236}">
                <a16:creationId xmlns:a16="http://schemas.microsoft.com/office/drawing/2014/main" id="{9777759E-8BC6-8F9A-B23C-F650346369F6}"/>
              </a:ext>
            </a:extLst>
          </p:cNvPr>
          <p:cNvSpPr txBox="1">
            <a:spLocks/>
          </p:cNvSpPr>
          <p:nvPr/>
        </p:nvSpPr>
        <p:spPr>
          <a:xfrm>
            <a:off x="926869" y="1126722"/>
            <a:ext cx="5142271" cy="2547207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285750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/>
              <a:t>Register</a:t>
            </a:r>
            <a:r>
              <a:rPr lang="en-US" dirty="0"/>
              <a:t>: Simply sign up on SNIPPETIZE by providing necessary details on the platform.</a:t>
            </a:r>
          </a:p>
          <a:p>
            <a:pPr marL="285750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/>
              <a:t>Engage</a:t>
            </a:r>
            <a:r>
              <a:rPr lang="en-US" dirty="0"/>
              <a:t>: Participate in snippets educational sessions presented through various interactive games.</a:t>
            </a:r>
          </a:p>
          <a:p>
            <a:pPr marL="285750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/>
              <a:t>Provide Feedback</a:t>
            </a:r>
            <a:r>
              <a:rPr lang="en-US" dirty="0"/>
              <a:t>: Offer feedback, enabling continuous improvement for both students and parents.</a:t>
            </a:r>
          </a:p>
          <a:p>
            <a:pPr marL="285750" indent="-28575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/>
              <a:t>Participate</a:t>
            </a:r>
            <a:r>
              <a:rPr lang="en-US" dirty="0"/>
              <a:t>: Join contests and earn game currency, incentivizing active learning.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</a:pP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98634F-12A1-B51A-52AD-26B4838B8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816" y="391886"/>
            <a:ext cx="57150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CDDA71-5A14-0D19-78C1-C2A5F57612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2620" b="3748"/>
          <a:stretch/>
        </p:blipFill>
        <p:spPr>
          <a:xfrm>
            <a:off x="7396607" y="2584333"/>
            <a:ext cx="1467124" cy="577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2BD655-2D33-4F99-DEC4-EF6E1CD16A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381" r="30585" b="3748"/>
          <a:stretch/>
        </p:blipFill>
        <p:spPr>
          <a:xfrm>
            <a:off x="8848572" y="2584333"/>
            <a:ext cx="1257300" cy="5776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6A91E-E93C-E3D0-6BD7-BE0A90DF2D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965" b="3748"/>
          <a:stretch/>
        </p:blipFill>
        <p:spPr>
          <a:xfrm>
            <a:off x="10064155" y="2584333"/>
            <a:ext cx="1257300" cy="577666"/>
          </a:xfrm>
          <a:prstGeom prst="rect">
            <a:avLst/>
          </a:prstGeom>
        </p:spPr>
      </p:pic>
      <p:sp>
        <p:nvSpPr>
          <p:cNvPr id="13" name="Google Shape;228;p3">
            <a:extLst>
              <a:ext uri="{FF2B5EF4-FFF2-40B4-BE49-F238E27FC236}">
                <a16:creationId xmlns:a16="http://schemas.microsoft.com/office/drawing/2014/main" id="{322957E7-4BE2-3B94-2B95-2BC8D3E87CBB}"/>
              </a:ext>
            </a:extLst>
          </p:cNvPr>
          <p:cNvSpPr txBox="1">
            <a:spLocks/>
          </p:cNvSpPr>
          <p:nvPr/>
        </p:nvSpPr>
        <p:spPr>
          <a:xfrm>
            <a:off x="944354" y="819835"/>
            <a:ext cx="4991100" cy="30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 algn="l" rtl="0">
              <a:lnSpc>
                <a:spcPct val="90000"/>
              </a:lnSpc>
              <a:buClr>
                <a:schemeClr val="lt2"/>
              </a:buClr>
              <a:buSzPts val="1800"/>
              <a:buFontTx/>
            </a:pPr>
            <a:r>
              <a:rPr lang="en-US" sz="1800" dirty="0">
                <a:solidFill>
                  <a:sysClr val="windowText" lastClr="000000"/>
                </a:solidFill>
              </a:rPr>
              <a:t>Description of use cases:</a:t>
            </a:r>
          </a:p>
          <a:p>
            <a:pPr marL="228600" indent="-228600" algn="l" rtl="0">
              <a:lnSpc>
                <a:spcPct val="90000"/>
              </a:lnSpc>
              <a:buClr>
                <a:schemeClr val="lt2"/>
              </a:buClr>
              <a:buSzPts val="1800"/>
              <a:buFontTx/>
            </a:pPr>
            <a:endParaRPr lang="en-US" sz="1800" dirty="0">
              <a:solidFill>
                <a:sysClr val="windowText" lastClr="000000"/>
              </a:solidFill>
            </a:endParaRPr>
          </a:p>
          <a:p>
            <a:pPr marL="228600" indent="-228600" algn="l" rtl="0">
              <a:lnSpc>
                <a:spcPct val="90000"/>
              </a:lnSpc>
              <a:buClr>
                <a:schemeClr val="lt2"/>
              </a:buClr>
              <a:buSzPts val="1800"/>
              <a:buFontTx/>
            </a:pPr>
            <a:endParaRPr lang="en-US" sz="1800" dirty="0">
              <a:solidFill>
                <a:sysClr val="windowText" lastClr="0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8F0889-62EB-7D55-BFB7-C0A07E47FE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7981"/>
          <a:stretch/>
        </p:blipFill>
        <p:spPr>
          <a:xfrm>
            <a:off x="9722422" y="41678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656450-21BF-3198-2450-59AE28644B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890" t="632" r="33091" b="-632"/>
          <a:stretch/>
        </p:blipFill>
        <p:spPr>
          <a:xfrm>
            <a:off x="7227252" y="41678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E86391B-4366-B379-E1D7-A7D3A23ACF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9" t="140" r="67492" b="-140"/>
          <a:stretch/>
        </p:blipFill>
        <p:spPr>
          <a:xfrm>
            <a:off x="4732082" y="41678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68DAACF-1C86-0609-9C25-C919FD2D27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07" t="631" r="-544" b="-2140"/>
          <a:stretch/>
        </p:blipFill>
        <p:spPr>
          <a:xfrm rot="3715284">
            <a:off x="12062414" y="1740534"/>
            <a:ext cx="5834215" cy="3148348"/>
          </a:xfrm>
          <a:prstGeom prst="flowChartAlternateProcess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65517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380999" y="278129"/>
            <a:ext cx="4991100" cy="405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Description of Dependencies / Show stopper:</a:t>
            </a:r>
            <a:endParaRPr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228600" y="830635"/>
            <a:ext cx="5447071" cy="2792300"/>
          </a:xfrm>
          <a:prstGeom prst="rect">
            <a:avLst/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Understanding ADHD’s  educational challenges with the help of doctors and teachers and analyzing the study pattern of these children.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Gather data from students playing games to </a:t>
            </a: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observe patterns in ADHD students’ behavior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, aiding future medical studies.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Automatic generation of rewards of game currency through Machine Learning and artificial intelligence.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Sensory stimulation 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that leverages visual, auditory and kinesthetic feedback to keep track of children with hyperactivity.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sz="1600" dirty="0">
              <a:solidFill>
                <a:schemeClr val="dk1"/>
              </a:solidFill>
              <a:latin typeface="Libre Franklin"/>
              <a:sym typeface="Libre Frankli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5923C9-E100-4399-DEB7-F1B63DBBF678}"/>
              </a:ext>
            </a:extLst>
          </p:cNvPr>
          <p:cNvSpPr txBox="1"/>
          <p:nvPr/>
        </p:nvSpPr>
        <p:spPr>
          <a:xfrm>
            <a:off x="5675671" y="1209368"/>
            <a:ext cx="5058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  <a:latin typeface="Franklin Gothic" panose="020B0604020202020204" charset="0"/>
              </a:rPr>
              <a:t>GAMES CAN BE AN EFFECTIVE WAY TO TREAT IT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C252A6-292E-F6FD-E0C4-A3DA13EF17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7" t="631" r="-544" b="-2140"/>
          <a:stretch/>
        </p:blipFill>
        <p:spPr>
          <a:xfrm>
            <a:off x="5675671" y="2339023"/>
            <a:ext cx="5834215" cy="3148348"/>
          </a:xfrm>
          <a:prstGeom prst="flowChartAlternateProcess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3EAF25-68F3-796F-993D-AFDB26DCF5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981"/>
          <a:stretch/>
        </p:blipFill>
        <p:spPr>
          <a:xfrm rot="20187379">
            <a:off x="9541743" y="75206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FFF6BF-56BC-399E-AECB-137AA92E0A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890" t="632" r="33091" b="-632"/>
          <a:stretch/>
        </p:blipFill>
        <p:spPr>
          <a:xfrm rot="20187379">
            <a:off x="7046573" y="75206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C180F2-34A0-7729-E372-D1152DDE7E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" t="140" r="67492" b="-140"/>
          <a:stretch/>
        </p:blipFill>
        <p:spPr>
          <a:xfrm rot="20187379">
            <a:off x="4551403" y="7520615"/>
            <a:ext cx="2248536" cy="2412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074" name="Picture 2" descr="HTML - Wikipedia">
            <a:extLst>
              <a:ext uri="{FF2B5EF4-FFF2-40B4-BE49-F238E27FC236}">
                <a16:creationId xmlns:a16="http://schemas.microsoft.com/office/drawing/2014/main" id="{E38D09D5-27EF-1A8C-C03B-69B3CD062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50072">
            <a:off x="-2540887" y="32247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SS logo and symbol, meaning, history, PNG">
            <a:extLst>
              <a:ext uri="{FF2B5EF4-FFF2-40B4-BE49-F238E27FC236}">
                <a16:creationId xmlns:a16="http://schemas.microsoft.com/office/drawing/2014/main" id="{A5A9DB89-B8AB-21D7-1A09-4A40041C22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1" r="24633"/>
          <a:stretch/>
        </p:blipFill>
        <p:spPr bwMode="auto">
          <a:xfrm rot="2878944">
            <a:off x="13405767" y="152092"/>
            <a:ext cx="1717397" cy="211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is a Firebase Useful in Mobile App Development">
            <a:extLst>
              <a:ext uri="{FF2B5EF4-FFF2-40B4-BE49-F238E27FC236}">
                <a16:creationId xmlns:a16="http://schemas.microsoft.com/office/drawing/2014/main" id="{D3674CE9-7737-1970-0C27-382128B90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08998">
            <a:off x="-2863563" y="6733774"/>
            <a:ext cx="4283524" cy="214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GitHub Social Login | Free Webflow Component">
            <a:extLst>
              <a:ext uri="{FF2B5EF4-FFF2-40B4-BE49-F238E27FC236}">
                <a16:creationId xmlns:a16="http://schemas.microsoft.com/office/drawing/2014/main" id="{07D577F5-2EC1-E86C-726E-A56C461AE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88831">
            <a:off x="12304980" y="6372126"/>
            <a:ext cx="5404421" cy="195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49A26C5-A3BA-F178-CA82-4F675FACD9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" name="Google Shape;222;p2">
            <a:extLst>
              <a:ext uri="{FF2B5EF4-FFF2-40B4-BE49-F238E27FC236}">
                <a16:creationId xmlns:a16="http://schemas.microsoft.com/office/drawing/2014/main" id="{BED6636F-B198-68B0-7245-AF683777FF3B}"/>
              </a:ext>
            </a:extLst>
          </p:cNvPr>
          <p:cNvSpPr txBox="1"/>
          <p:nvPr/>
        </p:nvSpPr>
        <p:spPr>
          <a:xfrm>
            <a:off x="3809999" y="2227481"/>
            <a:ext cx="4572001" cy="240303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Technology stack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-US" sz="1600" b="1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Frontend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 HTML, CSS, JavaScript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Backend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: Firebase,Auth0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Hosting: 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Azure Cloud Services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Version Control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: Git, GitHub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Tools and Frameworks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: </a:t>
            </a:r>
            <a:r>
              <a:rPr lang="en-US" sz="1600" dirty="0" err="1">
                <a:solidFill>
                  <a:schemeClr val="dk1"/>
                </a:solidFill>
                <a:latin typeface="Libre Franklin"/>
                <a:sym typeface="Libre Franklin"/>
              </a:rPr>
              <a:t>.net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 framework, utility game engine( C# language)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098" name="Picture 2" descr="HTML - Wikipedia">
            <a:extLst>
              <a:ext uri="{FF2B5EF4-FFF2-40B4-BE49-F238E27FC236}">
                <a16:creationId xmlns:a16="http://schemas.microsoft.com/office/drawing/2014/main" id="{99430AC6-1788-ACD2-18BC-3EC3BB3B7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27812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SS logo and symbol, meaning, history, PNG">
            <a:extLst>
              <a:ext uri="{FF2B5EF4-FFF2-40B4-BE49-F238E27FC236}">
                <a16:creationId xmlns:a16="http://schemas.microsoft.com/office/drawing/2014/main" id="{906A3062-3109-A3C3-0803-61A602E5FD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0" r="26175"/>
          <a:stretch/>
        </p:blipFill>
        <p:spPr bwMode="auto">
          <a:xfrm>
            <a:off x="8553450" y="278129"/>
            <a:ext cx="1638300" cy="211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How is a Firebase Useful in Mobile App Development">
            <a:extLst>
              <a:ext uri="{FF2B5EF4-FFF2-40B4-BE49-F238E27FC236}">
                <a16:creationId xmlns:a16="http://schemas.microsoft.com/office/drawing/2014/main" id="{EF818BE0-A27D-F95E-F578-2E450ECE9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15" y="4716238"/>
            <a:ext cx="4283524" cy="214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GitHub Social Login | Free Webflow Component">
            <a:extLst>
              <a:ext uri="{FF2B5EF4-FFF2-40B4-BE49-F238E27FC236}">
                <a16:creationId xmlns:a16="http://schemas.microsoft.com/office/drawing/2014/main" id="{278F6AFF-E95D-D2CC-A240-9BFE3EA8A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464" y="4902554"/>
            <a:ext cx="5404421" cy="195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64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336</Words>
  <Application>Microsoft Office PowerPoint</Application>
  <PresentationFormat>Widescreen</PresentationFormat>
  <Paragraphs>35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Libre Franklin</vt:lpstr>
      <vt:lpstr>Franklin Gothic</vt:lpstr>
      <vt:lpstr>Noto Sans Symbols</vt:lpstr>
      <vt:lpstr>Arial</vt:lpstr>
      <vt:lpstr>Calibri</vt:lpstr>
      <vt:lpstr>Söhne</vt:lpstr>
      <vt:lpstr>Wingdings</vt:lpstr>
      <vt:lpstr>Theme1</vt:lpstr>
      <vt:lpstr>Basic Details of the Team and Problem Statement</vt:lpstr>
      <vt:lpstr>Idea &amp; Approach Details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Ronit Monga</cp:lastModifiedBy>
  <cp:revision>13</cp:revision>
  <cp:lastPrinted>2024-04-02T06:50:51Z</cp:lastPrinted>
  <dcterms:created xsi:type="dcterms:W3CDTF">2022-02-11T07:14:46Z</dcterms:created>
  <dcterms:modified xsi:type="dcterms:W3CDTF">2024-04-13T04:38:42Z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